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3EAA9-7F4D-46CA-B65E-17470841C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91DEE3-D0BA-425E-B154-8657FBAC0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258C1B-0051-4346-A65C-B845E326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536-F18A-4F02-AB23-E15EFC4CD39E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0C80D2-224B-430C-BD25-991B376D7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FBD0C1-E258-4C41-AAC2-51CE9245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3D89-5D7F-41F6-8313-F9E65C9EF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59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32BE-A56F-4EA9-8CF1-F9C62C6E1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5612A4-29C8-4FCE-99B2-9D3CCFACA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42AD1B-E05D-4FB2-A9E9-82EADE8D2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536-F18A-4F02-AB23-E15EFC4CD39E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BF0A0C-F57A-4F91-BA4C-7977CE779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A632CC-670F-4BC2-8A89-88153C617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3D89-5D7F-41F6-8313-F9E65C9EF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27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58F6DC1-A63D-4A7F-9C53-47C43A59BF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7698FF-25DC-436E-B228-9193E62684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1786D3-AC6A-4D11-8D0E-0F81925BE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536-F18A-4F02-AB23-E15EFC4CD39E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7F6310-4AAF-4D53-8A89-404E286C0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627D73-7C74-4DDB-87DD-1F0CFD7C0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3D89-5D7F-41F6-8313-F9E65C9EF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39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971A3-E71D-4C56-B7F0-1D1BFE24C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790FFA-0346-4C81-B874-7B8F49B33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FD620B-94C1-42FA-91CC-09A061ECB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536-F18A-4F02-AB23-E15EFC4CD39E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A692B2-C5E5-4A57-A603-79DB0F51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92D42-3BD2-4899-A50F-572E99EE5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3D89-5D7F-41F6-8313-F9E65C9EF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5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8E1A6-EDD4-4D76-83DA-5F037F4F8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3AB2C1-3503-4593-8470-EE31A003A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594839-A7C2-4A8A-83B5-567465B72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536-F18A-4F02-AB23-E15EFC4CD39E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ADA7C6-0B63-4221-8796-9D1521929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23533F-83CA-4932-949E-59013097C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3D89-5D7F-41F6-8313-F9E65C9EF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40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486AF-6A48-48B7-8756-6145A6307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4FCF0B-8CF0-404E-A4B1-B902E245ED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C262E3-DD41-4D8B-A72A-BA1FB96AC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BC186E-90A2-4B15-93FE-5B3AC43AA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536-F18A-4F02-AB23-E15EFC4CD39E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ED258E-5828-4912-90F9-5F1E092B2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AC9374-5AB4-45DF-8506-05C57AC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3D89-5D7F-41F6-8313-F9E65C9EF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42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E0E55-7847-49C8-B6AB-697234C97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E449D5-EDC6-419E-A50F-E4494CF8F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74E49C-2F93-4C0D-A483-013550C13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0029F3-0F8B-4926-A774-EBCD7C05C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9EB018-C703-4988-85D5-74E23FF722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E3D372-959C-499A-87A1-CB85A8293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536-F18A-4F02-AB23-E15EFC4CD39E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985290E-77F8-4AC2-BD77-011AE784A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D442B4-43E2-4D48-B461-41F7A3FCE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3D89-5D7F-41F6-8313-F9E65C9EF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82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8A628-577C-4942-AC1E-95FA5764F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95501F-5D3A-4412-94D8-7A8A310C3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536-F18A-4F02-AB23-E15EFC4CD39E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73465E-0AB1-404B-96E9-9CDCA46B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D4B46F-BA77-49AC-8002-D49302E8B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3D89-5D7F-41F6-8313-F9E65C9EF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84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D5E8F2-A666-44E3-A500-BAF6A9F2D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536-F18A-4F02-AB23-E15EFC4CD39E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95B3EF-B168-4E62-8460-F7F82BCD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402B46-74C5-4FD4-AD8B-06C159439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3D89-5D7F-41F6-8313-F9E65C9EF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80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3FD7-8EE8-4FE5-861F-A2EDFF03D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B77F87-9400-4587-8B68-3E700CDCE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F7DEC4-8B6C-40D3-91D0-8C2394AFC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EE0081-3BD2-43B4-BB81-82846B7BC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536-F18A-4F02-AB23-E15EFC4CD39E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561549-4785-4963-A105-F5469876E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CC746A-2CBA-4D73-93A2-CE13F4ADC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3D89-5D7F-41F6-8313-F9E65C9EF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23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ED604-911E-4B28-A476-D07CDB446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E2F217-D9D4-494C-96E6-AF893AD8F1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BCB61D-DD43-4AAB-A3C6-2E772A6DF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41E43C-02DD-41D4-AC73-3DB8D8C7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536-F18A-4F02-AB23-E15EFC4CD39E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F20CD3-C38E-4FCC-B01C-941DDCF4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7D5320-9A03-49D0-8088-CDEEA44A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3D89-5D7F-41F6-8313-F9E65C9EF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46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F6593-B09C-4C7A-8AB4-A3559D89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415D84-E001-4806-80FB-75E0909A6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36B40D-03BE-44B9-81AA-17B45986DD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F6536-F18A-4F02-AB23-E15EFC4CD39E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AEF1F3-3D45-4139-9220-9EE8A48253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07748-8317-4008-B69B-A1FD02C82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33D89-5D7F-41F6-8313-F9E65C9EF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65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F97EBB-1791-43FA-B803-6377E3626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418F77-3DEA-4526-B529-2212546BD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016" y="1834757"/>
            <a:ext cx="8108383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0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A5F0FC1-A4C6-4E22-815E-14AA4BF5F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5724"/>
            <a:ext cx="10515600" cy="5431239"/>
          </a:xfrm>
        </p:spPr>
        <p:txBody>
          <a:bodyPr/>
          <a:lstStyle/>
          <a:p>
            <a:pPr marL="0" indent="0" algn="ctr">
              <a:buNone/>
            </a:pPr>
            <a:endParaRPr lang="uk-UA" sz="4400" b="1" dirty="0"/>
          </a:p>
          <a:p>
            <a:pPr marL="0" indent="0" algn="ctr">
              <a:buNone/>
            </a:pPr>
            <a:r>
              <a:rPr lang="uk-UA" sz="4400" b="1" dirty="0"/>
              <a:t>Лист ІМЗО від 07.07.2025 № 21/08-586</a:t>
            </a:r>
          </a:p>
          <a:p>
            <a:pPr marL="0" indent="0" algn="ctr">
              <a:buNone/>
            </a:pPr>
            <a:r>
              <a:rPr lang="uk-UA" sz="4400" b="1" dirty="0"/>
              <a:t> “Про методичні рекомендації «Пріоритетні напрями роботи психологічної служби у системі освіти України в 2025/2026 навчальному році»”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35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15469F-0A6A-4D54-8C22-E2FEF7708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C2FEED-CD97-4CC2-AE9B-6F20A480F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764" y="73097"/>
            <a:ext cx="8913124" cy="4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3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23FC14-629E-4146-A0C6-E404FB278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4A93C6-09BD-41E0-90DD-DB048FBB0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519" y="385543"/>
            <a:ext cx="6334293" cy="57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62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5A38A8-5E42-463B-90CC-225489212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B68A7DE-ACB7-4685-B8DC-79C8417C0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685" y="0"/>
            <a:ext cx="6395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67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8A48E0-1EF8-4F5A-B602-A0EAC3600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7813F1-EFF4-4D67-ABE1-A858287E9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943" y="2378746"/>
            <a:ext cx="5001462" cy="27614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3105E2-F2B1-4505-8931-71E0F4A28FA9}"/>
              </a:ext>
            </a:extLst>
          </p:cNvPr>
          <p:cNvSpPr txBox="1"/>
          <p:nvPr/>
        </p:nvSpPr>
        <p:spPr>
          <a:xfrm>
            <a:off x="8078680" y="275207"/>
            <a:ext cx="427015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i="1" u="sng" dirty="0">
                <a:solidFill>
                  <a:schemeClr val="bg1"/>
                </a:solidFill>
              </a:rPr>
              <a:t>Мета: </a:t>
            </a:r>
          </a:p>
          <a:p>
            <a:r>
              <a:rPr lang="uk-UA" sz="4000" dirty="0">
                <a:solidFill>
                  <a:schemeClr val="bg1"/>
                </a:solidFill>
              </a:rPr>
              <a:t>м’який старт, підтримка емоційного фону, згуртування команди; запустити мислення, ініціативу й креативність</a:t>
            </a:r>
          </a:p>
        </p:txBody>
      </p:sp>
    </p:spTree>
    <p:extLst>
      <p:ext uri="{BB962C8B-B14F-4D97-AF65-F5344CB8AC3E}">
        <p14:creationId xmlns:p14="http://schemas.microsoft.com/office/powerpoint/2010/main" val="154301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94A522-EC44-4CCB-99F9-5B0FA4657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473838-E5C8-46FB-96F8-308963EC8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81" y="72860"/>
            <a:ext cx="6730567" cy="671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4BF45F-A0C5-4C1D-8099-65C3175BB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3992E3-6384-44F3-A827-0FDC8074B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63" y="205319"/>
            <a:ext cx="6809822" cy="595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93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B0C5B3-56C2-4BAA-BBAB-90D63D77D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A877B4-8C74-4045-BBDB-1A364B117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454" y="225274"/>
            <a:ext cx="6511092" cy="640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847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44</Words>
  <Application>Microsoft Office PowerPoint</Application>
  <PresentationFormat>Широкоэкранный</PresentationFormat>
  <Paragraphs>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</dc:creator>
  <cp:lastModifiedBy>user2</cp:lastModifiedBy>
  <cp:revision>17</cp:revision>
  <dcterms:created xsi:type="dcterms:W3CDTF">2025-08-20T13:20:53Z</dcterms:created>
  <dcterms:modified xsi:type="dcterms:W3CDTF">2025-08-25T06:33:45Z</dcterms:modified>
</cp:coreProperties>
</file>